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08" r:id="rId6"/>
  </p:sldMasterIdLst>
  <p:sldIdLst>
    <p:sldId id="256" r:id="rId7"/>
    <p:sldId id="257" r:id="rId8"/>
    <p:sldId id="262" r:id="rId9"/>
    <p:sldId id="261" r:id="rId10"/>
    <p:sldId id="258" r:id="rId11"/>
    <p:sldId id="260" r:id="rId12"/>
    <p:sldId id="259" r:id="rId13"/>
  </p:sldIdLst>
  <p:sldSz cx="9144000" cy="6858000" type="screen4x3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206" y="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tags" Target="tags/tag1.xml"/></Relationships>
</file>

<file path=ppt/media/hdphoto1.wdp>
</file>

<file path=ppt/media/hdphoto2.wdp>
</file>

<file path=ppt/media/hdphoto3.wdp>
</file>

<file path=ppt/media/image1.jpg>
</file>

<file path=ppt/media/image10.jpeg>
</file>

<file path=ppt/media/image1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1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40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84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85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0788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471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9191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62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3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88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911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518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932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3122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5897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858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0788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4719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9191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62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32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88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77747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9112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932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3122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58979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858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0788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4719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919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622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3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601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8868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91126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9325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31222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58979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8588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07883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4719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9191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6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64902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326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886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91126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932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3122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58979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8588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07883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47197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919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4904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62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326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8868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91126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9325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31222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589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57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218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937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E9A5C-35A2-4C87-9D5B-FD128F0C16A1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A874-1D26-4199-B4C1-394EEF75C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48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39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39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39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39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E9A5C-35A2-4C87-9D5B-FD128F0C16A1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8/13/2021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A874-1D26-4199-B4C1-394EEF75C4B1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39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openxmlformats.org/officeDocument/2006/relationships/image" Target="../media/image5.jpeg"/><Relationship Id="rId12" Type="http://schemas.openxmlformats.org/officeDocument/2006/relationships/image" Target="../media/image8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4.jpeg"/><Relationship Id="rId11" Type="http://schemas.microsoft.com/office/2007/relationships/hdphoto" Target="../media/hdphoto3.wdp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7.png"/><Relationship Id="rId4" Type="http://schemas.openxmlformats.org/officeDocument/2006/relationships/audio" Target="../media/media3.mp3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openxmlformats.org/officeDocument/2006/relationships/image" Target="../media/image5.jpeg"/><Relationship Id="rId12" Type="http://schemas.openxmlformats.org/officeDocument/2006/relationships/image" Target="../media/image8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9.jpg"/><Relationship Id="rId11" Type="http://schemas.microsoft.com/office/2007/relationships/hdphoto" Target="../media/hdphoto3.wdp"/><Relationship Id="rId5" Type="http://schemas.openxmlformats.org/officeDocument/2006/relationships/slideLayout" Target="../slideLayouts/slideLayout62.xml"/><Relationship Id="rId10" Type="http://schemas.openxmlformats.org/officeDocument/2006/relationships/image" Target="../media/image7.png"/><Relationship Id="rId4" Type="http://schemas.openxmlformats.org/officeDocument/2006/relationships/audio" Target="../media/media3.mp3"/><Relationship Id="rId9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openxmlformats.org/officeDocument/2006/relationships/image" Target="../media/image5.jpeg"/><Relationship Id="rId12" Type="http://schemas.openxmlformats.org/officeDocument/2006/relationships/image" Target="../media/image8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0.jpeg"/><Relationship Id="rId11" Type="http://schemas.microsoft.com/office/2007/relationships/hdphoto" Target="../media/hdphoto3.wdp"/><Relationship Id="rId5" Type="http://schemas.openxmlformats.org/officeDocument/2006/relationships/slideLayout" Target="../slideLayouts/slideLayout51.xml"/><Relationship Id="rId10" Type="http://schemas.openxmlformats.org/officeDocument/2006/relationships/image" Target="../media/image7.png"/><Relationship Id="rId4" Type="http://schemas.openxmlformats.org/officeDocument/2006/relationships/audio" Target="../media/media3.mp3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openxmlformats.org/officeDocument/2006/relationships/image" Target="../media/image5.jpeg"/><Relationship Id="rId12" Type="http://schemas.openxmlformats.org/officeDocument/2006/relationships/image" Target="../media/image8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4.jpeg"/><Relationship Id="rId11" Type="http://schemas.microsoft.com/office/2007/relationships/hdphoto" Target="../media/hdphoto3.wdp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7.png"/><Relationship Id="rId4" Type="http://schemas.openxmlformats.org/officeDocument/2006/relationships/audio" Target="../media/media3.mp3"/><Relationship Id="rId9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openxmlformats.org/officeDocument/2006/relationships/image" Target="../media/image5.jpeg"/><Relationship Id="rId12" Type="http://schemas.openxmlformats.org/officeDocument/2006/relationships/image" Target="../media/image8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0.jpeg"/><Relationship Id="rId11" Type="http://schemas.microsoft.com/office/2007/relationships/hdphoto" Target="../media/hdphoto3.wdp"/><Relationship Id="rId5" Type="http://schemas.openxmlformats.org/officeDocument/2006/relationships/slideLayout" Target="../slideLayouts/slideLayout40.xml"/><Relationship Id="rId10" Type="http://schemas.openxmlformats.org/officeDocument/2006/relationships/image" Target="../media/image7.png"/><Relationship Id="rId4" Type="http://schemas.openxmlformats.org/officeDocument/2006/relationships/audio" Target="../media/media3.mp3"/><Relationship Id="rId9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3.png"/><Relationship Id="rId3" Type="http://schemas.microsoft.com/office/2007/relationships/media" Target="../media/media3.mp3"/><Relationship Id="rId7" Type="http://schemas.openxmlformats.org/officeDocument/2006/relationships/image" Target="../media/image11.jpeg"/><Relationship Id="rId12" Type="http://schemas.openxmlformats.org/officeDocument/2006/relationships/image" Target="../media/image8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9.jpg"/><Relationship Id="rId11" Type="http://schemas.microsoft.com/office/2007/relationships/hdphoto" Target="../media/hdphoto3.wdp"/><Relationship Id="rId5" Type="http://schemas.openxmlformats.org/officeDocument/2006/relationships/slideLayout" Target="../slideLayouts/slideLayout29.xml"/><Relationship Id="rId10" Type="http://schemas.openxmlformats.org/officeDocument/2006/relationships/image" Target="../media/image7.png"/><Relationship Id="rId4" Type="http://schemas.openxmlformats.org/officeDocument/2006/relationships/audio" Target="../media/media3.mp3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00200" y="2985655"/>
            <a:ext cx="6400800" cy="206210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latin typeface="Times New Roman" pitchFamily="18" charset="0"/>
                <a:cs typeface="Times New Roman" pitchFamily="18" charset="0"/>
              </a:rPr>
              <a:t>Chú Sóc nâu đang cố gắng nhặt những hạt dẻ để mang về tổ. Các em hãy giúp đỡ chú Sóc bằng cách trả lời đúng các câu hỏi nhé.</a:t>
            </a:r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5" descr="C:\Users\ADMIN\Desktop\Tai nguyen thiet ke tro choi\Bảng gỗ\choi.png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25193" y1="73818" x2="14065" y2="927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38425"/>
            <a:ext cx="1747960" cy="668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artOfYourWorld-V.A-3565486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2400" y="-428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92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676400" y="152400"/>
            <a:ext cx="6019800" cy="2057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057400" y="888712"/>
            <a:ext cx="51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Times New Roman" pitchFamily="18" charset="0"/>
                <a:cs typeface="Times New Roman" pitchFamily="18" charset="0"/>
              </a:rPr>
              <a:t>Thầy cô điền câu hỏi vào đây.</a:t>
            </a:r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5800" y="3276600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latin typeface="Times New Roman" pitchFamily="18" charset="0"/>
                <a:cs typeface="Times New Roman" pitchFamily="18" charset="0"/>
              </a:rPr>
              <a:t>A: ĐÚNG</a:t>
            </a:r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92727" y="4574883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latin typeface="Times New Roman" pitchFamily="18" charset="0"/>
                <a:cs typeface="Times New Roman" pitchFamily="18" charset="0"/>
              </a:rPr>
              <a:t>C: SAI</a:t>
            </a:r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62600" y="4572000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latin typeface="Times New Roman" pitchFamily="18" charset="0"/>
                <a:cs typeface="Times New Roman" pitchFamily="18" charset="0"/>
              </a:rPr>
              <a:t>D: SAI</a:t>
            </a:r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2600" y="3312678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latin typeface="Times New Roman" pitchFamily="18" charset="0"/>
                <a:cs typeface="Times New Roman" pitchFamily="18" charset="0"/>
              </a:rPr>
              <a:t>B: SAI</a:t>
            </a:r>
            <a:endParaRPr lang="en-US" sz="320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" name="Picture 10">
            <a:hlinkClick r:id="" action="ppaction://hlinkshowjump?jump=nextslide"/>
          </p:cNvPr>
          <p:cNvPicPr>
            <a:picLocks noChangeAspect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6490" y="4864387"/>
            <a:ext cx="2202874" cy="1927869"/>
          </a:xfrm>
          <a:prstGeom prst="rect">
            <a:avLst/>
          </a:prstGeom>
        </p:spPr>
      </p:pic>
      <p:pic>
        <p:nvPicPr>
          <p:cNvPr id="12" name="Đ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496" b="100000" l="0" r="100000">
                        <a14:foregroundMark x1="87664" y1="27564" x2="41207" y2="1709"/>
                        <a14:foregroundMark x1="93963" y1="4060" x2="43045" y2="27564"/>
                        <a14:foregroundMark x1="43045" y1="6410" x2="43045" y2="25000"/>
                        <a14:foregroundMark x1="52493" y1="9188" x2="49606" y2="27137"/>
                        <a14:foregroundMark x1="62205" y1="8120" x2="69816" y2="33761"/>
                        <a14:foregroundMark x1="88189" y1="10897" x2="65092" y2="29915"/>
                        <a14:foregroundMark x1="78478" y1="4487" x2="56430" y2="11538"/>
                        <a14:foregroundMark x1="50394" y1="27991" x2="66404" y2="279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819" y="1370180"/>
            <a:ext cx="4468090" cy="5487820"/>
          </a:xfrm>
          <a:prstGeom prst="rect">
            <a:avLst/>
          </a:prstGeom>
        </p:spPr>
      </p:pic>
      <p:pic>
        <p:nvPicPr>
          <p:cNvPr id="13" name="B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709" y="2130997"/>
            <a:ext cx="4800601" cy="4826694"/>
          </a:xfrm>
          <a:prstGeom prst="rect">
            <a:avLst/>
          </a:prstGeom>
        </p:spPr>
      </p:pic>
      <p:pic>
        <p:nvPicPr>
          <p:cNvPr id="16" name="C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85109" y="2283397"/>
            <a:ext cx="4800601" cy="4826694"/>
          </a:xfrm>
          <a:prstGeom prst="rect">
            <a:avLst/>
          </a:prstGeom>
        </p:spPr>
      </p:pic>
      <p:pic>
        <p:nvPicPr>
          <p:cNvPr id="17" name="D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0755" y="2089608"/>
            <a:ext cx="4800601" cy="4826694"/>
          </a:xfrm>
          <a:prstGeom prst="rect">
            <a:avLst/>
          </a:prstGeom>
        </p:spPr>
      </p:pic>
      <p:pic>
        <p:nvPicPr>
          <p:cNvPr id="18" name="Am-thanh-tra-loi-dung-www_nhacchuongvui_com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372600" y="216767"/>
            <a:ext cx="609600" cy="609600"/>
          </a:xfrm>
          <a:prstGeom prst="rect">
            <a:avLst/>
          </a:prstGeom>
        </p:spPr>
      </p:pic>
      <p:pic>
        <p:nvPicPr>
          <p:cNvPr id="19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12514" y="1168687"/>
            <a:ext cx="609600" cy="609600"/>
          </a:xfrm>
          <a:prstGeom prst="rect">
            <a:avLst/>
          </a:prstGeom>
        </p:spPr>
      </p:pic>
      <p:pic>
        <p:nvPicPr>
          <p:cNvPr id="21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08885" y="2283397"/>
            <a:ext cx="609600" cy="609600"/>
          </a:xfrm>
          <a:prstGeom prst="rect">
            <a:avLst/>
          </a:prstGeom>
        </p:spPr>
      </p:pic>
      <p:pic>
        <p:nvPicPr>
          <p:cNvPr id="22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372600" y="35044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62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809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815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5" dur="815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" fill="hold">
                      <p:stCondLst>
                        <p:cond delay="0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815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" grpId="0" animBg="1"/>
      <p:bldP spid="3" grpId="0"/>
      <p:bldP spid="7" grpId="0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676400" y="152400"/>
            <a:ext cx="6019800" cy="2057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57400" y="888712"/>
            <a:ext cx="51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Thầy cô điền câu hỏi vào đây.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83382" y="4518250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D: </a:t>
            </a:r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ĐÚNG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2727" y="4574883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C: SAI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1218" y="3185834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A: </a:t>
            </a:r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SAI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0" y="3312678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B: SAI</a:t>
            </a:r>
          </a:p>
        </p:txBody>
      </p:sp>
      <p:pic>
        <p:nvPicPr>
          <p:cNvPr id="11" name="Picture 10">
            <a:hlinkClick r:id="" action="ppaction://hlinkshowjump?jump=nextslide"/>
          </p:cNvPr>
          <p:cNvPicPr>
            <a:picLocks noChangeAspect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75765" y="4867270"/>
            <a:ext cx="2202874" cy="1927869"/>
          </a:xfrm>
          <a:prstGeom prst="rect">
            <a:avLst/>
          </a:prstGeom>
        </p:spPr>
      </p:pic>
      <p:pic>
        <p:nvPicPr>
          <p:cNvPr id="12" name="Đ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496" b="100000" l="0" r="100000">
                        <a14:foregroundMark x1="87664" y1="27564" x2="41207" y2="1709"/>
                        <a14:foregroundMark x1="93963" y1="4060" x2="43045" y2="27564"/>
                        <a14:foregroundMark x1="43045" y1="6410" x2="43045" y2="25000"/>
                        <a14:foregroundMark x1="52493" y1="9188" x2="49606" y2="27137"/>
                        <a14:foregroundMark x1="62205" y1="8120" x2="69816" y2="33761"/>
                        <a14:foregroundMark x1="88189" y1="10897" x2="65092" y2="29915"/>
                        <a14:foregroundMark x1="78478" y1="4487" x2="56430" y2="11538"/>
                        <a14:foregroundMark x1="50394" y1="27991" x2="66404" y2="279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819" y="1370180"/>
            <a:ext cx="4468090" cy="5487820"/>
          </a:xfrm>
          <a:prstGeom prst="rect">
            <a:avLst/>
          </a:prstGeom>
        </p:spPr>
      </p:pic>
      <p:pic>
        <p:nvPicPr>
          <p:cNvPr id="13" name="B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709" y="2130997"/>
            <a:ext cx="4800601" cy="4826694"/>
          </a:xfrm>
          <a:prstGeom prst="rect">
            <a:avLst/>
          </a:prstGeom>
        </p:spPr>
      </p:pic>
      <p:pic>
        <p:nvPicPr>
          <p:cNvPr id="16" name="C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04655" y="2209800"/>
            <a:ext cx="4800601" cy="4826694"/>
          </a:xfrm>
          <a:prstGeom prst="rect">
            <a:avLst/>
          </a:prstGeom>
        </p:spPr>
      </p:pic>
      <p:pic>
        <p:nvPicPr>
          <p:cNvPr id="17" name="D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2104903"/>
            <a:ext cx="4800601" cy="4826694"/>
          </a:xfrm>
          <a:prstGeom prst="rect">
            <a:avLst/>
          </a:prstGeom>
        </p:spPr>
      </p:pic>
      <p:pic>
        <p:nvPicPr>
          <p:cNvPr id="18" name="Am-thanh-tra-loi-dung-www_nhacchuongvui_com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372600" y="216767"/>
            <a:ext cx="609600" cy="609600"/>
          </a:xfrm>
          <a:prstGeom prst="rect">
            <a:avLst/>
          </a:prstGeom>
        </p:spPr>
      </p:pic>
      <p:pic>
        <p:nvPicPr>
          <p:cNvPr id="19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12514" y="1168687"/>
            <a:ext cx="609600" cy="609600"/>
          </a:xfrm>
          <a:prstGeom prst="rect">
            <a:avLst/>
          </a:prstGeom>
        </p:spPr>
      </p:pic>
      <p:pic>
        <p:nvPicPr>
          <p:cNvPr id="21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08885" y="2283397"/>
            <a:ext cx="609600" cy="609600"/>
          </a:xfrm>
          <a:prstGeom prst="rect">
            <a:avLst/>
          </a:prstGeom>
        </p:spPr>
      </p:pic>
      <p:pic>
        <p:nvPicPr>
          <p:cNvPr id="22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372600" y="35044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8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809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815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5" dur="815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" fill="hold">
                      <p:stCondLst>
                        <p:cond delay="0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815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" grpId="0" animBg="1"/>
      <p:bldP spid="3" grpId="0"/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676400" y="152400"/>
            <a:ext cx="6019800" cy="2057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57400" y="888712"/>
            <a:ext cx="51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Thầy cô điền câu hỏi vào đây.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62600" y="3312677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B: </a:t>
            </a:r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ĐÚNG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2727" y="4574883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C: SAI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62600" y="4572000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D: SAI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2727" y="3312678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320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SAI</a:t>
            </a:r>
          </a:p>
        </p:txBody>
      </p:sp>
      <p:pic>
        <p:nvPicPr>
          <p:cNvPr id="11" name="Picture 10">
            <a:hlinkClick r:id="" action="ppaction://hlinkshowjump?jump=nextslide"/>
          </p:cNvPr>
          <p:cNvPicPr>
            <a:picLocks noChangeAspect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6490" y="4864387"/>
            <a:ext cx="2202874" cy="1927869"/>
          </a:xfrm>
          <a:prstGeom prst="rect">
            <a:avLst/>
          </a:prstGeom>
        </p:spPr>
      </p:pic>
      <p:pic>
        <p:nvPicPr>
          <p:cNvPr id="12" name="Đ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496" b="100000" l="0" r="100000">
                        <a14:foregroundMark x1="87664" y1="27564" x2="41207" y2="1709"/>
                        <a14:foregroundMark x1="93963" y1="4060" x2="43045" y2="27564"/>
                        <a14:foregroundMark x1="43045" y1="6410" x2="43045" y2="25000"/>
                        <a14:foregroundMark x1="52493" y1="9188" x2="49606" y2="27137"/>
                        <a14:foregroundMark x1="62205" y1="8120" x2="69816" y2="33761"/>
                        <a14:foregroundMark x1="88189" y1="10897" x2="65092" y2="29915"/>
                        <a14:foregroundMark x1="78478" y1="4487" x2="56430" y2="11538"/>
                        <a14:foregroundMark x1="50394" y1="27991" x2="66404" y2="279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819" y="1370180"/>
            <a:ext cx="4468090" cy="5487820"/>
          </a:xfrm>
          <a:prstGeom prst="rect">
            <a:avLst/>
          </a:prstGeom>
        </p:spPr>
      </p:pic>
      <p:pic>
        <p:nvPicPr>
          <p:cNvPr id="13" name="B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709" y="2130997"/>
            <a:ext cx="4800601" cy="4826694"/>
          </a:xfrm>
          <a:prstGeom prst="rect">
            <a:avLst/>
          </a:prstGeom>
        </p:spPr>
      </p:pic>
      <p:pic>
        <p:nvPicPr>
          <p:cNvPr id="16" name="C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85109" y="2283397"/>
            <a:ext cx="4800601" cy="4826694"/>
          </a:xfrm>
          <a:prstGeom prst="rect">
            <a:avLst/>
          </a:prstGeom>
        </p:spPr>
      </p:pic>
      <p:pic>
        <p:nvPicPr>
          <p:cNvPr id="17" name="D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57400" y="2060457"/>
            <a:ext cx="4800601" cy="4826694"/>
          </a:xfrm>
          <a:prstGeom prst="rect">
            <a:avLst/>
          </a:prstGeom>
        </p:spPr>
      </p:pic>
      <p:pic>
        <p:nvPicPr>
          <p:cNvPr id="18" name="Am-thanh-tra-loi-dung-www_nhacchuongvui_com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372600" y="216767"/>
            <a:ext cx="609600" cy="609600"/>
          </a:xfrm>
          <a:prstGeom prst="rect">
            <a:avLst/>
          </a:prstGeom>
        </p:spPr>
      </p:pic>
      <p:pic>
        <p:nvPicPr>
          <p:cNvPr id="19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12514" y="1168687"/>
            <a:ext cx="609600" cy="609600"/>
          </a:xfrm>
          <a:prstGeom prst="rect">
            <a:avLst/>
          </a:prstGeom>
        </p:spPr>
      </p:pic>
      <p:pic>
        <p:nvPicPr>
          <p:cNvPr id="21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08885" y="2283397"/>
            <a:ext cx="609600" cy="609600"/>
          </a:xfrm>
          <a:prstGeom prst="rect">
            <a:avLst/>
          </a:prstGeom>
        </p:spPr>
      </p:pic>
      <p:pic>
        <p:nvPicPr>
          <p:cNvPr id="22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372600" y="35044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8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809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815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5" dur="815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" fill="hold">
                      <p:stCondLst>
                        <p:cond delay="0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815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" grpId="0" animBg="1"/>
      <p:bldP spid="3" grpId="0"/>
      <p:bldP spid="7" grpId="0" animBg="1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676400" y="152400"/>
            <a:ext cx="6019800" cy="2057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57400" y="888712"/>
            <a:ext cx="51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Thầy cô điền câu hỏi vào đây.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3276600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A: ĐÚNG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2727" y="4574883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C: SAI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62600" y="4572000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D: SAI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0" y="3312678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B: SAI</a:t>
            </a:r>
          </a:p>
        </p:txBody>
      </p:sp>
      <p:pic>
        <p:nvPicPr>
          <p:cNvPr id="11" name="Picture 10">
            <a:hlinkClick r:id="" action="ppaction://hlinkshowjump?jump=nextslide"/>
          </p:cNvPr>
          <p:cNvPicPr>
            <a:picLocks noChangeAspect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1854" y="4836678"/>
            <a:ext cx="2202874" cy="1927869"/>
          </a:xfrm>
          <a:prstGeom prst="rect">
            <a:avLst/>
          </a:prstGeom>
        </p:spPr>
      </p:pic>
      <p:pic>
        <p:nvPicPr>
          <p:cNvPr id="12" name="Đ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496" b="100000" l="0" r="100000">
                        <a14:foregroundMark x1="87664" y1="27564" x2="41207" y2="1709"/>
                        <a14:foregroundMark x1="93963" y1="4060" x2="43045" y2="27564"/>
                        <a14:foregroundMark x1="43045" y1="6410" x2="43045" y2="25000"/>
                        <a14:foregroundMark x1="52493" y1="9188" x2="49606" y2="27137"/>
                        <a14:foregroundMark x1="62205" y1="8120" x2="69816" y2="33761"/>
                        <a14:foregroundMark x1="88189" y1="10897" x2="65092" y2="29915"/>
                        <a14:foregroundMark x1="78478" y1="4487" x2="56430" y2="11538"/>
                        <a14:foregroundMark x1="50394" y1="27991" x2="66404" y2="279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819" y="1370180"/>
            <a:ext cx="4468090" cy="5487820"/>
          </a:xfrm>
          <a:prstGeom prst="rect">
            <a:avLst/>
          </a:prstGeom>
        </p:spPr>
      </p:pic>
      <p:pic>
        <p:nvPicPr>
          <p:cNvPr id="13" name="B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709" y="2130997"/>
            <a:ext cx="4800601" cy="4826694"/>
          </a:xfrm>
          <a:prstGeom prst="rect">
            <a:avLst/>
          </a:prstGeom>
        </p:spPr>
      </p:pic>
      <p:pic>
        <p:nvPicPr>
          <p:cNvPr id="16" name="C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85109" y="2283397"/>
            <a:ext cx="4800601" cy="4826694"/>
          </a:xfrm>
          <a:prstGeom prst="rect">
            <a:avLst/>
          </a:prstGeom>
        </p:spPr>
      </p:pic>
      <p:pic>
        <p:nvPicPr>
          <p:cNvPr id="17" name="D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0755" y="2089608"/>
            <a:ext cx="4800601" cy="4826694"/>
          </a:xfrm>
          <a:prstGeom prst="rect">
            <a:avLst/>
          </a:prstGeom>
        </p:spPr>
      </p:pic>
      <p:pic>
        <p:nvPicPr>
          <p:cNvPr id="18" name="Am-thanh-tra-loi-dung-www_nhacchuongvui_com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372600" y="216767"/>
            <a:ext cx="609600" cy="609600"/>
          </a:xfrm>
          <a:prstGeom prst="rect">
            <a:avLst/>
          </a:prstGeom>
        </p:spPr>
      </p:pic>
      <p:pic>
        <p:nvPicPr>
          <p:cNvPr id="19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12514" y="1168687"/>
            <a:ext cx="609600" cy="609600"/>
          </a:xfrm>
          <a:prstGeom prst="rect">
            <a:avLst/>
          </a:prstGeom>
        </p:spPr>
      </p:pic>
      <p:pic>
        <p:nvPicPr>
          <p:cNvPr id="21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08885" y="2283397"/>
            <a:ext cx="609600" cy="609600"/>
          </a:xfrm>
          <a:prstGeom prst="rect">
            <a:avLst/>
          </a:prstGeom>
        </p:spPr>
      </p:pic>
      <p:pic>
        <p:nvPicPr>
          <p:cNvPr id="22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372600" y="35044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8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809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815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5" dur="815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" fill="hold">
                      <p:stCondLst>
                        <p:cond delay="0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815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" grpId="0" animBg="1"/>
      <p:bldP spid="3" grpId="0"/>
      <p:bldP spid="7" grpId="0" animBg="1"/>
      <p:bldP spid="8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676400" y="152400"/>
            <a:ext cx="6019800" cy="2057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57400" y="888712"/>
            <a:ext cx="51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Thầy cô điền câu hỏi vào đây.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62600" y="4609519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D: </a:t>
            </a:r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ĐÚNG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2727" y="4574883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C: SAI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3509" y="3210888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A: </a:t>
            </a:r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SAI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0" y="3312678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B: SAI</a:t>
            </a:r>
          </a:p>
        </p:txBody>
      </p:sp>
      <p:pic>
        <p:nvPicPr>
          <p:cNvPr id="11" name="Picture 10">
            <a:hlinkClick r:id="" action="ppaction://hlinkshowjump?jump=nextslide"/>
          </p:cNvPr>
          <p:cNvPicPr>
            <a:picLocks noChangeAspect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6490" y="4864387"/>
            <a:ext cx="2202874" cy="1927869"/>
          </a:xfrm>
          <a:prstGeom prst="rect">
            <a:avLst/>
          </a:prstGeom>
        </p:spPr>
      </p:pic>
      <p:pic>
        <p:nvPicPr>
          <p:cNvPr id="12" name="Đ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496" b="100000" l="0" r="100000">
                        <a14:foregroundMark x1="87664" y1="27564" x2="41207" y2="1709"/>
                        <a14:foregroundMark x1="93963" y1="4060" x2="43045" y2="27564"/>
                        <a14:foregroundMark x1="43045" y1="6410" x2="43045" y2="25000"/>
                        <a14:foregroundMark x1="52493" y1="9188" x2="49606" y2="27137"/>
                        <a14:foregroundMark x1="62205" y1="8120" x2="69816" y2="33761"/>
                        <a14:foregroundMark x1="88189" y1="10897" x2="65092" y2="29915"/>
                        <a14:foregroundMark x1="78478" y1="4487" x2="56430" y2="11538"/>
                        <a14:foregroundMark x1="50394" y1="27991" x2="66404" y2="279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819" y="1370180"/>
            <a:ext cx="4468090" cy="5487820"/>
          </a:xfrm>
          <a:prstGeom prst="rect">
            <a:avLst/>
          </a:prstGeom>
        </p:spPr>
      </p:pic>
      <p:pic>
        <p:nvPicPr>
          <p:cNvPr id="13" name="B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709" y="2130997"/>
            <a:ext cx="4800601" cy="4826694"/>
          </a:xfrm>
          <a:prstGeom prst="rect">
            <a:avLst/>
          </a:prstGeom>
        </p:spPr>
      </p:pic>
      <p:pic>
        <p:nvPicPr>
          <p:cNvPr id="16" name="C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85109" y="2283397"/>
            <a:ext cx="4800601" cy="4826694"/>
          </a:xfrm>
          <a:prstGeom prst="rect">
            <a:avLst/>
          </a:prstGeom>
        </p:spPr>
      </p:pic>
      <p:pic>
        <p:nvPicPr>
          <p:cNvPr id="17" name="D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08909" y="2068826"/>
            <a:ext cx="4800601" cy="4826694"/>
          </a:xfrm>
          <a:prstGeom prst="rect">
            <a:avLst/>
          </a:prstGeom>
        </p:spPr>
      </p:pic>
      <p:pic>
        <p:nvPicPr>
          <p:cNvPr id="18" name="Am-thanh-tra-loi-dung-www_nhacchuongvui_com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372600" y="216767"/>
            <a:ext cx="609600" cy="609600"/>
          </a:xfrm>
          <a:prstGeom prst="rect">
            <a:avLst/>
          </a:prstGeom>
        </p:spPr>
      </p:pic>
      <p:pic>
        <p:nvPicPr>
          <p:cNvPr id="19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12514" y="1168687"/>
            <a:ext cx="609600" cy="609600"/>
          </a:xfrm>
          <a:prstGeom prst="rect">
            <a:avLst/>
          </a:prstGeom>
        </p:spPr>
      </p:pic>
      <p:pic>
        <p:nvPicPr>
          <p:cNvPr id="21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08885" y="2283397"/>
            <a:ext cx="609600" cy="609600"/>
          </a:xfrm>
          <a:prstGeom prst="rect">
            <a:avLst/>
          </a:prstGeom>
        </p:spPr>
      </p:pic>
      <p:pic>
        <p:nvPicPr>
          <p:cNvPr id="22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372600" y="35044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8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809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815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5" dur="815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" fill="hold">
                      <p:stCondLst>
                        <p:cond delay="0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815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" grpId="0" animBg="1"/>
      <p:bldP spid="3" grpId="0"/>
      <p:bldP spid="7" grpId="0" animBg="1"/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676400" y="152400"/>
            <a:ext cx="6019800" cy="20574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57400" y="888712"/>
            <a:ext cx="51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Thầy cô điền câu hỏi vào đây.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696744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C</a:t>
            </a:r>
            <a:r>
              <a:rPr lang="en-US" sz="320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ĐÚNG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" y="3212102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A: </a:t>
            </a:r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SAI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62600" y="4572000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D: SAI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0" y="3312678"/>
            <a:ext cx="1981200" cy="5847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B: SAI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4517" y="4696744"/>
            <a:ext cx="2559918" cy="2240340"/>
          </a:xfrm>
          <a:prstGeom prst="rect">
            <a:avLst/>
          </a:prstGeom>
        </p:spPr>
      </p:pic>
      <p:pic>
        <p:nvPicPr>
          <p:cNvPr id="12" name="Đ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496" b="100000" l="0" r="100000">
                        <a14:foregroundMark x1="87664" y1="27564" x2="41207" y2="1709"/>
                        <a14:foregroundMark x1="93963" y1="4060" x2="43045" y2="27564"/>
                        <a14:foregroundMark x1="43045" y1="6410" x2="43045" y2="25000"/>
                        <a14:foregroundMark x1="52493" y1="9188" x2="49606" y2="27137"/>
                        <a14:foregroundMark x1="62205" y1="8120" x2="69816" y2="33761"/>
                        <a14:foregroundMark x1="88189" y1="10897" x2="65092" y2="29915"/>
                        <a14:foregroundMark x1="78478" y1="4487" x2="56430" y2="11538"/>
                        <a14:foregroundMark x1="50394" y1="27991" x2="66404" y2="279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93819" y="1370180"/>
            <a:ext cx="4468090" cy="5487820"/>
          </a:xfrm>
          <a:prstGeom prst="rect">
            <a:avLst/>
          </a:prstGeom>
        </p:spPr>
      </p:pic>
      <p:pic>
        <p:nvPicPr>
          <p:cNvPr id="13" name="B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709" y="2130997"/>
            <a:ext cx="4800601" cy="4826694"/>
          </a:xfrm>
          <a:prstGeom prst="rect">
            <a:avLst/>
          </a:prstGeom>
        </p:spPr>
      </p:pic>
      <p:pic>
        <p:nvPicPr>
          <p:cNvPr id="16" name="C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85109" y="2283397"/>
            <a:ext cx="4800601" cy="4826694"/>
          </a:xfrm>
          <a:prstGeom prst="rect">
            <a:avLst/>
          </a:prstGeom>
        </p:spPr>
      </p:pic>
      <p:pic>
        <p:nvPicPr>
          <p:cNvPr id="17" name="D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0821" y1="40892" x2="47388" y2="37175"/>
                        <a14:foregroundMark x1="3358" y1="5948" x2="51119" y2="24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80755" y="2089608"/>
            <a:ext cx="4800601" cy="4826694"/>
          </a:xfrm>
          <a:prstGeom prst="rect">
            <a:avLst/>
          </a:prstGeom>
        </p:spPr>
      </p:pic>
      <p:pic>
        <p:nvPicPr>
          <p:cNvPr id="18" name="Am-thanh-tra-loi-dung-www_nhacchuongvui_com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372600" y="216767"/>
            <a:ext cx="609600" cy="609600"/>
          </a:xfrm>
          <a:prstGeom prst="rect">
            <a:avLst/>
          </a:prstGeom>
        </p:spPr>
      </p:pic>
      <p:pic>
        <p:nvPicPr>
          <p:cNvPr id="19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12514" y="1168687"/>
            <a:ext cx="609600" cy="609600"/>
          </a:xfrm>
          <a:prstGeom prst="rect">
            <a:avLst/>
          </a:prstGeom>
        </p:spPr>
      </p:pic>
      <p:pic>
        <p:nvPicPr>
          <p:cNvPr id="21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408885" y="2283397"/>
            <a:ext cx="609600" cy="609600"/>
          </a:xfrm>
          <a:prstGeom prst="rect">
            <a:avLst/>
          </a:prstGeom>
        </p:spPr>
      </p:pic>
      <p:pic>
        <p:nvPicPr>
          <p:cNvPr id="22" name="Am-thanh-tra-loi-sai-www_nhacchuongvui_com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372600" y="3504490"/>
            <a:ext cx="609600" cy="609600"/>
          </a:xfrm>
          <a:prstGeom prst="rect">
            <a:avLst/>
          </a:prstGeom>
        </p:spPr>
      </p:pic>
      <p:sp>
        <p:nvSpPr>
          <p:cNvPr id="20" name="Rounded Rectangle 19">
            <a:hlinkClick r:id="" action="ppaction://hlinkshowjump?jump=nextslide"/>
          </p:cNvPr>
          <p:cNvSpPr/>
          <p:nvPr/>
        </p:nvSpPr>
        <p:spPr>
          <a:xfrm>
            <a:off x="7651173" y="20650"/>
            <a:ext cx="1485900" cy="45720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BÀI MỚI</a:t>
            </a:r>
            <a:endParaRPr lang="en-US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28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809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8158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5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" fill="hold">
                      <p:stCondLst>
                        <p:cond delay="0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5" dur="815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6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" fill="hold">
                      <p:stCondLst>
                        <p:cond delay="0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815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" grpId="0" animBg="1"/>
      <p:bldP spid="3" grpId="0"/>
      <p:bldP spid="7" grpId="0" animBg="1"/>
      <p:bldP spid="8" grpId="0" animBg="1"/>
      <p:bldP spid="9" grpId="0" animBg="1"/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&quot;/&gt;&lt;property id=&quot;20307&quot; value=&quot;256&quot;/&gt;&lt;/object&gt;&lt;object type=&quot;3&quot; unique_id=&quot;10004&quot;&gt;&lt;property id=&quot;20148&quot; value=&quot;5&quot;/&gt;&lt;property id=&quot;20300&quot; value=&quot;Slide 2&quot;/&gt;&lt;property id=&quot;20307&quot; value=&quot;257&quot;/&gt;&lt;/object&gt;&lt;object type=&quot;3&quot; unique_id=&quot;10005&quot;&gt;&lt;property id=&quot;20148&quot; value=&quot;5&quot;/&gt;&lt;property id=&quot;20300&quot; value=&quot;Slide 3&quot;/&gt;&lt;property id=&quot;20307&quot; value=&quot;262&quot;/&gt;&lt;/object&gt;&lt;object type=&quot;3&quot; unique_id=&quot;10006&quot;&gt;&lt;property id=&quot;20148&quot; value=&quot;5&quot;/&gt;&lt;property id=&quot;20300&quot; value=&quot;Slide 4&quot;/&gt;&lt;property id=&quot;20307&quot; value=&quot;261&quot;/&gt;&lt;/object&gt;&lt;object type=&quot;3&quot; unique_id=&quot;10007&quot;&gt;&lt;property id=&quot;20148&quot; value=&quot;5&quot;/&gt;&lt;property id=&quot;20300&quot; value=&quot;Slide 5&quot;/&gt;&lt;property id=&quot;20307&quot; value=&quot;258&quot;/&gt;&lt;/object&gt;&lt;object type=&quot;3&quot; unique_id=&quot;10008&quot;&gt;&lt;property id=&quot;20148&quot; value=&quot;5&quot;/&gt;&lt;property id=&quot;20300&quot; value=&quot;Slide 6&quot;/&gt;&lt;property id=&quot;20307&quot; value=&quot;260&quot;/&gt;&lt;/object&gt;&lt;object type=&quot;3&quot; unique_id=&quot;10009&quot;&gt;&lt;property id=&quot;20148&quot; value=&quot;5&quot;/&gt;&lt;property id=&quot;20300&quot; value=&quot;Slide 7&quot;/&gt;&lt;property id=&quot;20307&quot; value=&quot;259&quot;/&gt;&lt;/object&gt;&lt;/object&gt;&lt;object type=&quot;8&quot; unique_id=&quot;10018&quot;&gt;&lt;/object&gt;&lt;/object&gt;&lt;/database&gt;"/>
  <p:tag name="MMPROD_NEXTUNIQUEID" val="10009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</Words>
  <Application>Microsoft Office PowerPoint</Application>
  <PresentationFormat>On-screen Show (4:3)</PresentationFormat>
  <Paragraphs>32</Paragraphs>
  <Slides>7</Slides>
  <Notes>0</Notes>
  <HiddenSlides>0</HiddenSlides>
  <MMClips>25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Office Theme</vt:lpstr>
      <vt:lpstr>1_Office Theme</vt:lpstr>
      <vt:lpstr>2_Office Theme</vt:lpstr>
      <vt:lpstr>3_Office Theme</vt:lpstr>
      <vt:lpstr>4_Office Theme</vt:lpstr>
      <vt:lpstr>5_Office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thuvienhoclieu.com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thuvienhoclieu.com</dc:title>
  <dc:creator>thuvienhoclieu.com</dc:creator>
  <cp:keywords>thuvienhoclieu.com</cp:keywords>
  <dc:description>thuvienhoclieu.com</dc:description>
  <cp:lastModifiedBy/>
  <cp:revision>1</cp:revision>
  <dcterms:created xsi:type="dcterms:W3CDTF">2021-08-13T05:13:07Z</dcterms:created>
  <dcterms:modified xsi:type="dcterms:W3CDTF">2021-08-13T05:13:21Z</dcterms:modified>
</cp:coreProperties>
</file>

<file path=docProps/thumbnail.jpeg>
</file>